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6"/>
  </p:notesMasterIdLst>
  <p:sldIdLst>
    <p:sldId id="281" r:id="rId3"/>
    <p:sldId id="282" r:id="rId4"/>
    <p:sldId id="28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06B4E-81F1-44A4-930F-DFD01CAD4ACD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6929C-3679-4BDA-9650-163030F80B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90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7427201" y="3681414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자유형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자유형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자유형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자유형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자유형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-8468" y="-8468"/>
            <a:ext cx="863825" cy="5698067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07460" y="2404534"/>
            <a:ext cx="7768959" cy="1646302"/>
          </a:xfrm>
        </p:spPr>
        <p:txBody>
          <a:bodyPr anchor="b">
            <a:noAutofit/>
          </a:bodyPr>
          <a:lstStyle>
            <a:lvl1pPr algn="r" latinLnBrk="1">
              <a:defRPr lang="ko-KR" sz="5400">
                <a:solidFill>
                  <a:schemeClr val="accent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07460" y="4050834"/>
            <a:ext cx="7768959" cy="1096899"/>
          </a:xfrm>
        </p:spPr>
        <p:txBody>
          <a:bodyPr anchor="t"/>
          <a:lstStyle>
            <a:lvl1pPr marL="0" indent="0" algn="r" latinLnBrk="1">
              <a:buNone/>
              <a:defRPr lang="ko-KR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58722" y="6041363"/>
            <a:ext cx="6299252" cy="365125"/>
          </a:xfrm>
        </p:spPr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3D065518-3A63-419A-8231-5D33913BABEB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2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2" y="609600"/>
            <a:ext cx="8598907" cy="3403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450FB353-8A9D-4923-9798-8B65145A3A02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4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23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1366495" y="3632200"/>
            <a:ext cx="7226406" cy="381000"/>
          </a:xfrm>
        </p:spPr>
        <p:txBody>
          <a:bodyPr anchor="ctr">
            <a:noAutofit/>
          </a:bodyPr>
          <a:lstStyle>
            <a:lvl1pPr marL="0" indent="0" latinLnBrk="1">
              <a:buFontTx/>
              <a:buNone/>
              <a:defRPr lang="ko-KR" sz="16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FontTx/>
              <a:buNone/>
              <a:defRPr lang="ko-KR"/>
            </a:lvl2pPr>
            <a:lvl3pPr marL="914400" indent="0" latinLnBrk="1">
              <a:buFontTx/>
              <a:buNone/>
              <a:defRPr lang="ko-KR"/>
            </a:lvl3pPr>
            <a:lvl4pPr marL="1371600" indent="0" latinLnBrk="1">
              <a:buFontTx/>
              <a:buNone/>
              <a:defRPr lang="ko-KR"/>
            </a:lvl4pPr>
            <a:lvl5pPr marL="1828800" indent="0" latinLnBrk="1">
              <a:buFontTx/>
              <a:buNone/>
              <a:defRPr lang="ko-KR"/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텍스트 상자 19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1">
              <a:spcBef>
                <a:spcPct val="0"/>
              </a:spcBef>
              <a:buNone/>
              <a:defRPr lang="ko-KR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텍스트 상자 21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lvl="0" latinLnBrk="1">
              <a:spcBef>
                <a:spcPct val="0"/>
              </a:spcBef>
              <a:buNone/>
              <a:defRPr lang="ko-KR"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428ACCBE-9998-4278-9A7D-B5A781D0DC55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1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2" y="1931988"/>
            <a:ext cx="8598907" cy="2595460"/>
          </a:xfrm>
        </p:spPr>
        <p:txBody>
          <a:bodyPr anchor="b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687BA62A-E5EA-45AD-A7C5-B91BDA597EC9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0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23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 latinLnBrk="1">
              <a:buFontTx/>
              <a:buNone/>
              <a:defRPr 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FontTx/>
              <a:buNone/>
              <a:defRPr lang="ko-KR"/>
            </a:lvl2pPr>
            <a:lvl3pPr marL="914400" indent="0" latinLnBrk="1">
              <a:buFontTx/>
              <a:buNone/>
              <a:defRPr lang="ko-KR"/>
            </a:lvl3pPr>
            <a:lvl4pPr marL="1371600" indent="0" latinLnBrk="1">
              <a:buFontTx/>
              <a:buNone/>
              <a:defRPr lang="ko-KR"/>
            </a:lvl4pPr>
            <a:lvl5pPr marL="1828800" indent="0" latinLnBrk="1">
              <a:buFontTx/>
              <a:buNone/>
              <a:defRPr lang="ko-KR"/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4" name="텍스트 상자 23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1">
              <a:spcBef>
                <a:spcPct val="0"/>
              </a:spcBef>
              <a:buNone/>
              <a:defRPr lang="ko-KR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텍스트 상자 24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lvl="0" latinLnBrk="1">
              <a:spcBef>
                <a:spcPct val="0"/>
              </a:spcBef>
              <a:buNone/>
              <a:defRPr lang="ko-KR"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BE4DD830-4659-44F5-98C9-995E1477E31D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9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978" y="609600"/>
            <a:ext cx="8590440" cy="3022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23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 latinLnBrk="1">
              <a:buFontTx/>
              <a:buNone/>
              <a:defRPr lang="ko-KR" sz="2400">
                <a:solidFill>
                  <a:schemeClr val="accent1"/>
                </a:solidFill>
                <a:ea typeface="맑은 고딕" panose="020B0503020000020004" pitchFamily="50" charset="-127"/>
              </a:defRPr>
            </a:lvl1pPr>
            <a:lvl2pPr marL="457200" indent="0" latinLnBrk="1">
              <a:buFontTx/>
              <a:buNone/>
              <a:defRPr lang="ko-KR"/>
            </a:lvl2pPr>
            <a:lvl3pPr marL="914400" indent="0" latinLnBrk="1">
              <a:buFontTx/>
              <a:buNone/>
              <a:defRPr lang="ko-KR"/>
            </a:lvl3pPr>
            <a:lvl4pPr marL="1371600" indent="0" latinLnBrk="1">
              <a:buFontTx/>
              <a:buNone/>
              <a:defRPr lang="ko-KR"/>
            </a:lvl4pPr>
            <a:lvl5pPr marL="1828800" indent="0" latinLnBrk="1">
              <a:buFontTx/>
              <a:buNone/>
              <a:defRPr lang="ko-KR"/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5EFEA9B4-F0DF-4310-980D-DB52315075B3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12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vert"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5C92DAC6-D9F6-4537-B1C5-1AEE9BB4D2E3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0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969749" y="609600"/>
            <a:ext cx="1305083" cy="5251451"/>
          </a:xfrm>
        </p:spPr>
        <p:txBody>
          <a:bodyPr vert="vert" anchor="ctr"/>
          <a:lstStyle/>
          <a:p>
            <a:r>
              <a:rPr lang="ko-KR" altLang="en-US" smtClean="0"/>
              <a:t>마스터 제목 스타일 편집</a:t>
            </a:r>
            <a:endParaRPr lang="ko-KR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77511" y="609600"/>
            <a:ext cx="7061989" cy="5251450"/>
          </a:xfrm>
        </p:spPr>
        <p:txBody>
          <a:bodyPr vert="vert"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A8A058F8-1581-44C9-A290-D2E191046B25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6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latinLnBrk="1">
              <a:defRPr lang="ko-KR" sz="360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DC46B047-B191-4E7E-B383-66F60119A330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8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2" y="2700868"/>
            <a:ext cx="8598907" cy="1826581"/>
          </a:xfrm>
        </p:spPr>
        <p:txBody>
          <a:bodyPr anchor="b"/>
          <a:lstStyle>
            <a:lvl1pPr algn="l" latinLnBrk="1">
              <a:defRPr lang="ko-KR"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860400"/>
          </a:xfrm>
        </p:spPr>
        <p:txBody>
          <a:bodyPr anchor="t"/>
          <a:lstStyle>
            <a:lvl1pPr marL="0" indent="0" algn="l" latinLnBrk="1">
              <a:buNone/>
              <a:defRPr lang="ko-KR" sz="20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BF36D3FA-12D0-4C4E-B877-59447AD4C2B2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4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77511" y="2160589"/>
            <a:ext cx="4185125" cy="3880772"/>
          </a:xfrm>
        </p:spPr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91296" y="2160590"/>
            <a:ext cx="4185124" cy="3880773"/>
          </a:xfrm>
        </p:spPr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930C93AE-174B-4E4B-8F0C-BAA2931A7FFC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1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1">
              <a:defRPr lang="ko-KR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5922" y="2160983"/>
            <a:ext cx="4186713" cy="576262"/>
          </a:xfrm>
        </p:spPr>
        <p:txBody>
          <a:bodyPr anchor="b">
            <a:noAutofit/>
          </a:bodyPr>
          <a:lstStyle>
            <a:lvl1pPr marL="0" indent="0" latinLnBrk="1">
              <a:buNone/>
              <a:defRPr lang="ko-KR" sz="2400" b="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75922" y="2737246"/>
            <a:ext cx="4186713" cy="3304117"/>
          </a:xfrm>
        </p:spPr>
        <p:txBody>
          <a:bodyPr>
            <a:normAutofit/>
          </a:bodyPr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89709" y="2160983"/>
            <a:ext cx="4186708" cy="576262"/>
          </a:xfrm>
        </p:spPr>
        <p:txBody>
          <a:bodyPr anchor="b">
            <a:noAutofit/>
          </a:bodyPr>
          <a:lstStyle>
            <a:lvl1pPr marL="0" indent="0" latinLnBrk="1">
              <a:buNone/>
              <a:defRPr lang="ko-KR" sz="2400" b="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89710" y="2737246"/>
            <a:ext cx="4186707" cy="3304117"/>
          </a:xfrm>
        </p:spPr>
        <p:txBody>
          <a:bodyPr>
            <a:normAutofit/>
          </a:bodyPr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83297A4B-248F-4B32-B81C-A1499FAE8394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33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62059C2D-79A1-49F6-A201-BCDC4D6CE01E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6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7D792F34-1260-45E8-99A3-87CF103D10C5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6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0" y="1498604"/>
            <a:ext cx="3855532" cy="1278466"/>
          </a:xfrm>
        </p:spPr>
        <p:txBody>
          <a:bodyPr anchor="b">
            <a:normAutofit/>
          </a:bodyPr>
          <a:lstStyle>
            <a:lvl1pPr latinLnBrk="1">
              <a:defRPr lang="ko-KR" sz="200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1701" y="514925"/>
            <a:ext cx="4514717" cy="5526437"/>
          </a:xfrm>
        </p:spPr>
        <p:txBody>
          <a:bodyPr>
            <a:normAutofit/>
          </a:bodyPr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7510" y="2777069"/>
            <a:ext cx="3855532" cy="2584449"/>
          </a:xfrm>
        </p:spPr>
        <p:txBody>
          <a:bodyPr>
            <a:normAutofit/>
          </a:bodyPr>
          <a:lstStyle>
            <a:lvl1pPr marL="0" indent="0" latinLnBrk="1">
              <a:buNone/>
              <a:defRPr lang="ko-KR" sz="1400">
                <a:ea typeface="맑은 고딕" panose="020B0503020000020004" pitchFamily="50" charset="-127"/>
              </a:defRPr>
            </a:lvl1pPr>
            <a:lvl2pPr marL="457063" indent="0" latinLnBrk="1">
              <a:buNone/>
              <a:defRPr lang="ko-KR" sz="1400"/>
            </a:lvl2pPr>
            <a:lvl3pPr marL="914126" indent="0" latinLnBrk="1">
              <a:buNone/>
              <a:defRPr lang="ko-KR" sz="1200"/>
            </a:lvl3pPr>
            <a:lvl4pPr marL="1371189" indent="0" latinLnBrk="1">
              <a:buNone/>
              <a:defRPr lang="ko-KR" sz="1000"/>
            </a:lvl4pPr>
            <a:lvl5pPr marL="1828251" indent="0" latinLnBrk="1">
              <a:buNone/>
              <a:defRPr lang="ko-KR" sz="1000"/>
            </a:lvl5pPr>
            <a:lvl6pPr marL="2285314" indent="0" latinLnBrk="1">
              <a:buNone/>
              <a:defRPr lang="ko-KR" sz="1000"/>
            </a:lvl6pPr>
            <a:lvl7pPr marL="2742377" indent="0" latinLnBrk="1">
              <a:buNone/>
              <a:defRPr lang="ko-KR" sz="1000"/>
            </a:lvl7pPr>
            <a:lvl8pPr marL="3199440" indent="0" latinLnBrk="1">
              <a:buNone/>
              <a:defRPr lang="ko-KR" sz="1000"/>
            </a:lvl8pPr>
            <a:lvl9pPr marL="3656503" indent="0" latinLnBrk="1">
              <a:buNone/>
              <a:defRPr lang="ko-KR" sz="10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7DD10E68-8F61-4D01-AB23-4B731FBE8077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2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4800600"/>
            <a:ext cx="8598906" cy="566738"/>
          </a:xfrm>
        </p:spPr>
        <p:txBody>
          <a:bodyPr anchor="b">
            <a:normAutofit/>
          </a:bodyPr>
          <a:lstStyle>
            <a:lvl1pPr algn="l" latinLnBrk="1">
              <a:defRPr lang="ko-KR" sz="2400" b="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그림 개체 틀 2"/>
          <p:cNvSpPr>
            <a:spLocks noGrp="1" noChangeAspect="1"/>
          </p:cNvSpPr>
          <p:nvPr>
            <p:ph type="pic" idx="1"/>
          </p:nvPr>
        </p:nvSpPr>
        <p:spPr>
          <a:xfrm>
            <a:off x="677511" y="609600"/>
            <a:ext cx="8598907" cy="3845718"/>
          </a:xfrm>
        </p:spPr>
        <p:txBody>
          <a:bodyPr anchor="ctr">
            <a:normAutofit/>
          </a:bodyPr>
          <a:lstStyle>
            <a:lvl1pPr marL="0" indent="0" algn="ctr" latinLnBrk="1">
              <a:buNone/>
              <a:defRPr lang="ko-KR" sz="160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2800"/>
            </a:lvl2pPr>
            <a:lvl3pPr marL="914400" indent="0" latinLnBrk="1">
              <a:buNone/>
              <a:defRPr lang="ko-KR" sz="2400"/>
            </a:lvl3pPr>
            <a:lvl4pPr marL="1371600" indent="0" latinLnBrk="1">
              <a:buNone/>
              <a:defRPr lang="ko-KR" sz="2000"/>
            </a:lvl4pPr>
            <a:lvl5pPr marL="1828800" indent="0" latinLnBrk="1">
              <a:buNone/>
              <a:defRPr lang="ko-KR" sz="2000"/>
            </a:lvl5pPr>
            <a:lvl6pPr marL="2286000" indent="0" latinLnBrk="1">
              <a:buNone/>
              <a:defRPr lang="ko-KR" sz="2000"/>
            </a:lvl6pPr>
            <a:lvl7pPr marL="2743200" indent="0" latinLnBrk="1">
              <a:buNone/>
              <a:defRPr lang="ko-KR" sz="2000"/>
            </a:lvl7pPr>
            <a:lvl8pPr marL="3200400" indent="0" latinLnBrk="1">
              <a:buNone/>
              <a:defRPr lang="ko-KR" sz="2000"/>
            </a:lvl8pPr>
            <a:lvl9pPr marL="3657600" indent="0" latinLnBrk="1">
              <a:buNone/>
              <a:defRPr lang="ko-KR"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7511" y="5367338"/>
            <a:ext cx="8598906" cy="674024"/>
          </a:xfrm>
        </p:spPr>
        <p:txBody>
          <a:bodyPr>
            <a:normAutofit/>
          </a:bodyPr>
          <a:lstStyle>
            <a:lvl1pPr marL="0" indent="0" latinLnBrk="1">
              <a:buNone/>
              <a:defRPr lang="ko-KR" sz="120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200"/>
            </a:lvl2pPr>
            <a:lvl3pPr marL="914400" indent="0" latinLnBrk="1">
              <a:buNone/>
              <a:defRPr lang="ko-KR" sz="1000"/>
            </a:lvl3pPr>
            <a:lvl4pPr marL="1371600" indent="0" latinLnBrk="1">
              <a:buNone/>
              <a:defRPr lang="ko-KR" sz="900"/>
            </a:lvl4pPr>
            <a:lvl5pPr marL="1828800" indent="0" latinLnBrk="1">
              <a:buNone/>
              <a:defRPr lang="ko-KR" sz="900"/>
            </a:lvl5pPr>
            <a:lvl6pPr marL="2286000" indent="0" latinLnBrk="1">
              <a:buNone/>
              <a:defRPr lang="ko-KR" sz="900"/>
            </a:lvl6pPr>
            <a:lvl7pPr marL="2743200" indent="0" latinLnBrk="1">
              <a:buNone/>
              <a:defRPr lang="ko-KR" sz="900"/>
            </a:lvl7pPr>
            <a:lvl8pPr marL="3200400" indent="0" latinLnBrk="1">
              <a:buNone/>
              <a:defRPr lang="ko-KR" sz="900"/>
            </a:lvl8pPr>
            <a:lvl9pPr marL="3657600" indent="0" latinLnBrk="1">
              <a:buNone/>
              <a:defRPr lang="ko-KR" sz="9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627F1E8B-1974-4620-9378-1023FF21F47B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8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399148" y="3689879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-8469" y="4013201"/>
            <a:ext cx="457319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ko-KR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1" y="2160590"/>
            <a:ext cx="859890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latinLnBrk="1"/>
            <a:r>
              <a:rPr lang="ko-KR" altLang="ko-KR" dirty="0" smtClean="0"/>
              <a:t>마스터 텍스트 스타일을 편집합니다</a:t>
            </a:r>
          </a:p>
          <a:p>
            <a:pPr lvl="1" latinLnBrk="1"/>
            <a:r>
              <a:rPr lang="ko-KR" altLang="ko-KR" dirty="0" smtClean="0"/>
              <a:t>둘째 수준</a:t>
            </a:r>
          </a:p>
          <a:p>
            <a:pPr lvl="2" latinLnBrk="1"/>
            <a:r>
              <a:rPr lang="ko-KR" altLang="ko-KR" dirty="0" smtClean="0"/>
              <a:t>셋째 수준</a:t>
            </a:r>
          </a:p>
          <a:p>
            <a:pPr lvl="3" latinLnBrk="1"/>
            <a:r>
              <a:rPr lang="ko-KR" altLang="ko-KR" dirty="0" smtClean="0"/>
              <a:t>넷째 수준</a:t>
            </a:r>
          </a:p>
          <a:p>
            <a:pPr lvl="4" latinLnBrk="1"/>
            <a:r>
              <a:rPr lang="ko-KR" altLang="ko-KR" dirty="0" smtClean="0"/>
              <a:t>다섯째 수준</a:t>
            </a:r>
            <a:endParaRPr lang="ko-KR" altLang="ko-K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ED4552EB-7B2F-4B1D-B45B-B2D58F00EB23}" type="datetime5">
              <a:rPr lang="ko-KR" altLang="en-US" smtClean="0"/>
              <a:t>2020/4/6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511" y="6041363"/>
            <a:ext cx="6299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1" y="6041363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맑은 고딕" panose="020B0503020000020004" pitchFamily="50" charset="-127"/>
              </a:defRPr>
            </a:lvl1pPr>
          </a:lstStyle>
          <a:p>
            <a:fld id="{DEC7A5AD-5AEC-42D0-A3BE-F46B405763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1" hangingPunct="1">
        <a:spcBef>
          <a:spcPct val="0"/>
        </a:spcBef>
        <a:buNone/>
        <a:defRPr sz="3600" kern="1200">
          <a:solidFill>
            <a:schemeClr val="accent1"/>
          </a:solidFill>
          <a:latin typeface="+mj-ea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Motivation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7511" y="2160590"/>
            <a:ext cx="8598907" cy="2626095"/>
          </a:xfrm>
        </p:spPr>
        <p:txBody>
          <a:bodyPr/>
          <a:lstStyle/>
          <a:p>
            <a:r>
              <a:rPr lang="en-US" altLang="ko-KR" dirty="0"/>
              <a:t>The thousand injuries of </a:t>
            </a:r>
            <a:r>
              <a:rPr lang="en-US" altLang="ko-KR" dirty="0" err="1"/>
              <a:t>Fortunato</a:t>
            </a:r>
            <a:r>
              <a:rPr lang="en-US" altLang="ko-KR" dirty="0"/>
              <a:t> I had borne as I best could, but when he ventured upon insult, I vowed revenge.  You, who so well know the nature of my soul, will not suppose, however, that I gave utterance to a threat.  At length I would be avenged; this was a point definitely settled--but the very definitiveness with which it was resolved, precluded the idea of risk.  I must not only punish, but punish with impunity.  A wrong is </a:t>
            </a:r>
            <a:r>
              <a:rPr lang="en-US" altLang="ko-KR" dirty="0" err="1"/>
              <a:t>unredressed</a:t>
            </a:r>
            <a:r>
              <a:rPr lang="en-US" altLang="ko-KR" dirty="0"/>
              <a:t> when retribution overtakes its redresser.  It is equally </a:t>
            </a:r>
            <a:r>
              <a:rPr lang="en-US" altLang="ko-KR" dirty="0" err="1"/>
              <a:t>unredressed</a:t>
            </a:r>
            <a:r>
              <a:rPr lang="en-US" altLang="ko-KR" dirty="0"/>
              <a:t> when the avenger fails to make himself felt as such to him who has done the wrong(115).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113"/>
    </mc:Choice>
    <mc:Fallback>
      <p:transition spd="slow" advTm="73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Manipulation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dirty="0"/>
              <a:t>"As you are engaged, I am on my way to </a:t>
            </a:r>
            <a:r>
              <a:rPr lang="en-US" altLang="ko-KR" dirty="0" err="1" smtClean="0"/>
              <a:t>Luchresi</a:t>
            </a:r>
            <a:r>
              <a:rPr lang="en-US" altLang="ko-KR" dirty="0"/>
              <a:t>.  If any one has a critical turn, it is he.  He will tell me--" "</a:t>
            </a:r>
            <a:r>
              <a:rPr lang="en-US" altLang="ko-KR" dirty="0" err="1"/>
              <a:t>Luchresi</a:t>
            </a:r>
            <a:r>
              <a:rPr lang="en-US" altLang="ko-KR" dirty="0"/>
              <a:t> cannot tell Amontillado from Sherry." "And yet some fools will have it that his taste is a match for your own." "Come, let us go(116</a:t>
            </a:r>
            <a:r>
              <a:rPr lang="en-US" altLang="ko-KR" dirty="0" smtClean="0"/>
              <a:t>)."</a:t>
            </a:r>
            <a:endParaRPr lang="en-US" altLang="ko-KR" dirty="0"/>
          </a:p>
          <a:p>
            <a:r>
              <a:rPr lang="en-US" altLang="ko-KR" dirty="0"/>
              <a:t>"Let us go, nevertheless.  The cold is merely nothing. Amontillado! You have been imposed upon.  And as for </a:t>
            </a:r>
            <a:r>
              <a:rPr lang="en-US" altLang="ko-KR" dirty="0" err="1"/>
              <a:t>Luchresi</a:t>
            </a:r>
            <a:r>
              <a:rPr lang="en-US" altLang="ko-KR" dirty="0"/>
              <a:t>, he cannot distinguish Sherry from Amontillado(117)."</a:t>
            </a:r>
          </a:p>
          <a:p>
            <a:r>
              <a:rPr lang="en-US" altLang="ko-KR" dirty="0" smtClean="0"/>
              <a:t>I </a:t>
            </a:r>
            <a:r>
              <a:rPr lang="en-US" altLang="ko-KR" dirty="0"/>
              <a:t>had told them that I should not return until the morning, and had given them explicit orders not to stir from the house. These orders were sufficient, I well knew, to insure their immediate disappearance, one and all, as soon as my back was turned(117).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39" y="2160588"/>
            <a:ext cx="2898397" cy="3881437"/>
          </a:xfr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9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"/>
    </mc:Choice>
    <mc:Fallback>
      <p:transition spd="slow" advTm="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Ironies </a:t>
            </a:r>
            <a:r>
              <a:rPr lang="en-US" altLang="ko-KR" dirty="0"/>
              <a:t>and word-plays revealing the Narrator’s cruel nature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"I drink," he said, "to the buried that repose around us</a:t>
            </a:r>
            <a:r>
              <a:rPr lang="en-US" altLang="ko-KR" dirty="0" smtClean="0"/>
              <a:t>.“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"</a:t>
            </a:r>
            <a:r>
              <a:rPr lang="en-US" altLang="ko-KR" dirty="0"/>
              <a:t>And I to your long life(118)."</a:t>
            </a:r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/>
              <a:t>"I forget your arms." "A huge human foot </a:t>
            </a:r>
            <a:r>
              <a:rPr lang="en-US" altLang="ko-KR" dirty="0" err="1"/>
              <a:t>d'or</a:t>
            </a:r>
            <a:r>
              <a:rPr lang="en-US" altLang="ko-KR" dirty="0"/>
              <a:t>, in a field azure; the foot crushes a serpent rampant whose fangs are imbedded in the heel." "And the motto?" "</a:t>
            </a:r>
            <a:r>
              <a:rPr lang="en-US" altLang="ko-KR" i="1" dirty="0" err="1"/>
              <a:t>Nemo</a:t>
            </a:r>
            <a:r>
              <a:rPr lang="en-US" altLang="ko-KR" i="1" dirty="0"/>
              <a:t> me </a:t>
            </a:r>
            <a:r>
              <a:rPr lang="en-US" altLang="ko-KR" i="1" dirty="0" err="1"/>
              <a:t>impune</a:t>
            </a:r>
            <a:r>
              <a:rPr lang="en-US" altLang="ko-KR" i="1" dirty="0"/>
              <a:t> </a:t>
            </a:r>
            <a:r>
              <a:rPr lang="en-US" altLang="ko-KR" i="1" dirty="0" err="1"/>
              <a:t>lacessit</a:t>
            </a:r>
            <a:r>
              <a:rPr lang="en-US" altLang="ko-KR" dirty="0"/>
              <a:t>." “Good!" he said. The wine sparkled in his eyes and the bells jingled.  My own fancy grew warm with the Medoc(118).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837"/>
    </mc:Choice>
    <mc:Fallback>
      <p:transition spd="slow" advTm="75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패싯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Strategy_FacetGreenTheme_16x9_TP103418064" id="{473E7C1B-4451-4BA0-87AA-7BB36240D405}" vid="{83BA57E1-8352-4719-8748-E85E90024C2B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A752CCC-5C25-436C-B759-7E4E4195A5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영업 전략 프레젠테이션, 패싯 테마(와이드스크린)</Template>
  <TotalTime>387</TotalTime>
  <Words>377</Words>
  <Application>Microsoft Office PowerPoint</Application>
  <PresentationFormat>와이드스크린</PresentationFormat>
  <Paragraphs>11</Paragraphs>
  <Slides>3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9" baseType="lpstr">
      <vt:lpstr>HY그래픽M</vt:lpstr>
      <vt:lpstr>맑은 고딕</vt:lpstr>
      <vt:lpstr>Arial</vt:lpstr>
      <vt:lpstr>Trebuchet MS</vt:lpstr>
      <vt:lpstr>Wingdings 3</vt:lpstr>
      <vt:lpstr>패싯</vt:lpstr>
      <vt:lpstr>Motivation</vt:lpstr>
      <vt:lpstr>Manipulation</vt:lpstr>
      <vt:lpstr>Ironies and word-plays revealing the Narrator’s cruel nature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신세계 통상  &lt;연도&gt; 영업 제안</dc:title>
  <dc:creator>u</dc:creator>
  <cp:keywords/>
  <cp:lastModifiedBy>u</cp:lastModifiedBy>
  <cp:revision>20</cp:revision>
  <dcterms:created xsi:type="dcterms:W3CDTF">2020-04-06T03:31:33Z</dcterms:created>
  <dcterms:modified xsi:type="dcterms:W3CDTF">2020-04-06T12:56:30Z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